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0" r:id="rId3"/>
    <p:sldId id="261" r:id="rId4"/>
    <p:sldId id="262" r:id="rId5"/>
    <p:sldId id="257" r:id="rId6"/>
    <p:sldId id="263" r:id="rId7"/>
    <p:sldId id="264" r:id="rId8"/>
    <p:sldId id="258" r:id="rId9"/>
    <p:sldId id="259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22"/>
    <p:restoredTop sz="81881" autoAdjust="0"/>
  </p:normalViewPr>
  <p:slideViewPr>
    <p:cSldViewPr snapToGrid="0" snapToObjects="1">
      <p:cViewPr varScale="1">
        <p:scale>
          <a:sx n="91" d="100"/>
          <a:sy n="91" d="100"/>
        </p:scale>
        <p:origin x="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271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06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text copy.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Gothic" charset="0"/>
              </a:rPr>
              <a:t>Click</a:t>
            </a:r>
            <a:r>
              <a:rPr lang="en-US" sz="1500" baseline="0" dirty="0">
                <a:latin typeface="Century Gothic" charset="0"/>
              </a:rPr>
              <a:t> to edit text.</a:t>
            </a:r>
            <a:endParaRPr lang="en-US" sz="1500" dirty="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Gothic" charset="0"/>
              </a:rPr>
              <a:t>Click</a:t>
            </a:r>
            <a:r>
              <a:rPr lang="en-US" sz="1500" baseline="0" dirty="0">
                <a:latin typeface="Century Gothic" charset="0"/>
              </a:rPr>
              <a:t> to edit text.</a:t>
            </a:r>
            <a:endParaRPr lang="en-US" sz="1500" dirty="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Gothic" charset="0"/>
              </a:rPr>
              <a:t>Click</a:t>
            </a:r>
            <a:r>
              <a:rPr lang="en-US" sz="1500" baseline="0" dirty="0">
                <a:latin typeface="Century Gothic" charset="0"/>
              </a:rPr>
              <a:t> to edit text.</a:t>
            </a:r>
            <a:endParaRPr lang="en-US" sz="1500" dirty="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 dirty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 dirty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 dirty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 dirty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 dirty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 dirty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 dirty="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 dirty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 dirty="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 dirty="0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 dirty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 dirty="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 dirty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Full bleed photo 585 x 655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 dirty="0"/>
              <a:t>Full bleed photo 585 x 655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 dirty="0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 dirty="0"/>
              <a:t>Full bleed photo 585 x 655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 dirty="0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 295B/CS 395B</a:t>
            </a:r>
            <a:br>
              <a:rPr lang="en-US" dirty="0"/>
            </a:br>
            <a:r>
              <a:rPr lang="en-US" dirty="0"/>
              <a:t>Systems for Knowledge Discovery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Sound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240ADA4-C544-2F40-8C07-32EE3F4D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66" y="1"/>
            <a:ext cx="5297803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BB5F8A-E699-234B-90DC-E9BD1965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831469"/>
            <a:ext cx="468782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Context: </a:t>
            </a:r>
            <a:r>
              <a:rPr lang="en-US" dirty="0" err="1"/>
              <a:t>FlashFill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3CF81BC-BF00-45B0-B4FB-3CEAB9723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66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5F8A-E699-234B-90DC-E9BD1965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collection?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4300E-AECD-1543-8A75-E41033A38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99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5F8A-E699-234B-90DC-E9BD1965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soundness?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4300E-AECD-1543-8A75-E41033A38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98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5F8A-E699-234B-90DC-E9BD1965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establish soundness?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4300E-AECD-1543-8A75-E41033A38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78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5F8A-E699-234B-90DC-E9BD1965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4300E-AECD-1543-8A75-E41033A38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33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5F8A-E699-234B-90DC-E9BD1965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denotational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4300E-AECD-1543-8A75-E41033A38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48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5F8A-E699-234B-90DC-E9BD1965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>
                <a:sym typeface="Wingdings" pitchFamily="2" charset="2"/>
              </a:rPr>
              <a:t> PL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4300E-AECD-1543-8A75-E41033A38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papers feature techniques from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PADS: Structure Discovery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FlashFill</a:t>
            </a:r>
            <a:r>
              <a:rPr lang="en-US" dirty="0"/>
              <a:t>: Versions Space Algebras</a:t>
            </a:r>
          </a:p>
        </p:txBody>
      </p:sp>
    </p:spTree>
    <p:extLst>
      <p:ext uri="{BB962C8B-B14F-4D97-AF65-F5344CB8AC3E}">
        <p14:creationId xmlns:p14="http://schemas.microsoft.com/office/powerpoint/2010/main" val="1388736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5F8A-E699-234B-90DC-E9BD1965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Context: PADS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4300E-AECD-1543-8A75-E41033A38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39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240ADA4-C544-2F40-8C07-32EE3F4D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66" y="1"/>
            <a:ext cx="5297803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BB5F8A-E699-234B-90DC-E9BD1965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831469"/>
            <a:ext cx="468782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Context: </a:t>
            </a:r>
            <a:r>
              <a:rPr lang="en-US" dirty="0" err="1"/>
              <a:t>FlashFill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3CF81BC-BF00-45B0-B4FB-3CEAB9723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POPL 2011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of Time Award: 2021</a:t>
            </a:r>
          </a:p>
          <a:p>
            <a:pPr algn="ctr"/>
            <a:r>
              <a:rPr lang="en-US"/>
              <a:t>Why?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579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4614</TotalTime>
  <Words>76</Words>
  <Application>Microsoft Macintosh PowerPoint</Application>
  <PresentationFormat>Widescreen</PresentationFormat>
  <Paragraphs>19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295B/CS 395B Systems for Knowledge Discovery</vt:lpstr>
      <vt:lpstr>What is data collection?</vt:lpstr>
      <vt:lpstr>What is soundness?</vt:lpstr>
      <vt:lpstr>How do we establish soundness?</vt:lpstr>
      <vt:lpstr>Types of semantics</vt:lpstr>
      <vt:lpstr>How to read denotational semantics</vt:lpstr>
      <vt:lpstr>AI  PL</vt:lpstr>
      <vt:lpstr>Context: PADS project</vt:lpstr>
      <vt:lpstr>Context: FlashFill</vt:lpstr>
      <vt:lpstr>Context: FlashFill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9</cp:revision>
  <dcterms:created xsi:type="dcterms:W3CDTF">2021-08-30T08:24:49Z</dcterms:created>
  <dcterms:modified xsi:type="dcterms:W3CDTF">2021-10-05T22:44:12Z</dcterms:modified>
</cp:coreProperties>
</file>